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7" r:id="rId15"/>
    <p:sldId id="272" r:id="rId16"/>
    <p:sldId id="269" r:id="rId17"/>
    <p:sldId id="299" r:id="rId18"/>
    <p:sldId id="275" r:id="rId19"/>
    <p:sldId id="273" r:id="rId20"/>
    <p:sldId id="280" r:id="rId21"/>
    <p:sldId id="281" r:id="rId22"/>
    <p:sldId id="282" r:id="rId23"/>
    <p:sldId id="283" r:id="rId24"/>
    <p:sldId id="284" r:id="rId25"/>
    <p:sldId id="278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8" r:id="rId34"/>
    <p:sldId id="292" r:id="rId35"/>
    <p:sldId id="293" r:id="rId36"/>
    <p:sldId id="294" r:id="rId37"/>
    <p:sldId id="297" r:id="rId38"/>
    <p:sldId id="295" r:id="rId39"/>
    <p:sldId id="296" r:id="rId4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19.01.2013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PageObject</a:t>
            </a:r>
            <a:r>
              <a:rPr lang="en-US" dirty="0" smtClean="0"/>
              <a:t>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564904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dirty="0"/>
              <a:t>Концентрация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на </a:t>
            </a:r>
            <a:r>
              <a:rPr lang="ru-RU" sz="5400" b="1" dirty="0" smtClean="0"/>
              <a:t>языке </a:t>
            </a:r>
            <a:r>
              <a:rPr lang="ru-RU" sz="5400" b="1" dirty="0"/>
              <a:t>задачи</a:t>
            </a:r>
            <a:r>
              <a:rPr lang="ru-RU" sz="5400" dirty="0"/>
              <a:t>,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а </a:t>
            </a:r>
            <a:r>
              <a:rPr lang="ru-RU" sz="5400" b="1" dirty="0"/>
              <a:t>не </a:t>
            </a:r>
            <a:r>
              <a:rPr lang="ru-RU" sz="5400" dirty="0" smtClean="0"/>
              <a:t>на </a:t>
            </a:r>
            <a:r>
              <a:rPr lang="ru-RU" sz="5400" b="1" dirty="0"/>
              <a:t>языке решения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3530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Статический</a:t>
            </a:r>
            <a:r>
              <a:rPr lang="en-US" dirty="0" smtClean="0"/>
              <a:t>/</a:t>
            </a:r>
            <a:r>
              <a:rPr lang="ru-RU" dirty="0" smtClean="0"/>
              <a:t>Динамический – разница в перспективах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pic>
        <p:nvPicPr>
          <p:cNvPr id="3074" name="Picture 2" descr="File:Terminator-2-judgement-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3923928" cy="49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2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и Роли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38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39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1484</TotalTime>
  <Words>721</Words>
  <Application>Microsoft Office PowerPoint</Application>
  <PresentationFormat>Экран (4:3)</PresentationFormat>
  <Paragraphs>276</Paragraphs>
  <Slides>39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0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PageObject – это: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Статический/Динамический – разница в перспективах</vt:lpstr>
      <vt:lpstr>Интерфейсы и Роли</vt:lpstr>
      <vt:lpstr>Iinvokable</vt:lpstr>
      <vt:lpstr>НужнаяPage.Invoke():</vt:lpstr>
      <vt:lpstr>Chain of Responsibility</vt:lpstr>
      <vt:lpstr>Что дает нам Iinvokable?</vt:lpstr>
      <vt:lpstr>Что дает нам Iinvokable?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81</cp:revision>
  <dcterms:created xsi:type="dcterms:W3CDTF">2012-12-17T21:03:07Z</dcterms:created>
  <dcterms:modified xsi:type="dcterms:W3CDTF">2013-01-19T16:35:54Z</dcterms:modified>
</cp:coreProperties>
</file>